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85DB-360E-4A99-AD8C-0829AA49D90B}" type="datetimeFigureOut">
              <a:rPr lang="nl-NL" smtClean="0"/>
              <a:pPr/>
              <a:t>15-4-2012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559-A83B-4FFB-B4AE-62237C5714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85DB-360E-4A99-AD8C-0829AA49D90B}" type="datetimeFigureOut">
              <a:rPr lang="nl-NL" smtClean="0"/>
              <a:pPr/>
              <a:t>15-4-2012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559-A83B-4FFB-B4AE-62237C5714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85DB-360E-4A99-AD8C-0829AA49D90B}" type="datetimeFigureOut">
              <a:rPr lang="nl-NL" smtClean="0"/>
              <a:pPr/>
              <a:t>15-4-2012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559-A83B-4FFB-B4AE-62237C5714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85DB-360E-4A99-AD8C-0829AA49D90B}" type="datetimeFigureOut">
              <a:rPr lang="nl-NL" smtClean="0"/>
              <a:pPr/>
              <a:t>15-4-2012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559-A83B-4FFB-B4AE-62237C5714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85DB-360E-4A99-AD8C-0829AA49D90B}" type="datetimeFigureOut">
              <a:rPr lang="nl-NL" smtClean="0"/>
              <a:pPr/>
              <a:t>15-4-2012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559-A83B-4FFB-B4AE-62237C5714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85DB-360E-4A99-AD8C-0829AA49D90B}" type="datetimeFigureOut">
              <a:rPr lang="nl-NL" smtClean="0"/>
              <a:pPr/>
              <a:t>15-4-2012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559-A83B-4FFB-B4AE-62237C5714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85DB-360E-4A99-AD8C-0829AA49D90B}" type="datetimeFigureOut">
              <a:rPr lang="nl-NL" smtClean="0"/>
              <a:pPr/>
              <a:t>15-4-2012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559-A83B-4FFB-B4AE-62237C5714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85DB-360E-4A99-AD8C-0829AA49D90B}" type="datetimeFigureOut">
              <a:rPr lang="nl-NL" smtClean="0"/>
              <a:pPr/>
              <a:t>15-4-2012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559-A83B-4FFB-B4AE-62237C5714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85DB-360E-4A99-AD8C-0829AA49D90B}" type="datetimeFigureOut">
              <a:rPr lang="nl-NL" smtClean="0"/>
              <a:pPr/>
              <a:t>15-4-2012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559-A83B-4FFB-B4AE-62237C5714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85DB-360E-4A99-AD8C-0829AA49D90B}" type="datetimeFigureOut">
              <a:rPr lang="nl-NL" smtClean="0"/>
              <a:pPr/>
              <a:t>15-4-2012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559-A83B-4FFB-B4AE-62237C5714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85DB-360E-4A99-AD8C-0829AA49D90B}" type="datetimeFigureOut">
              <a:rPr lang="nl-NL" smtClean="0"/>
              <a:pPr/>
              <a:t>15-4-2012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26559-A83B-4FFB-B4AE-62237C5714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785DB-360E-4A99-AD8C-0829AA49D90B}" type="datetimeFigureOut">
              <a:rPr lang="nl-NL" smtClean="0"/>
              <a:pPr/>
              <a:t>15-4-2012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26559-A83B-4FFB-B4AE-62237C57144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Bol- en knolgewassen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err="1" smtClean="0"/>
              <a:t>Muscari</a:t>
            </a:r>
            <a:r>
              <a:rPr lang="nl-NL" dirty="0" smtClean="0"/>
              <a:t> </a:t>
            </a:r>
            <a:r>
              <a:rPr lang="nl-NL" dirty="0" err="1" smtClean="0"/>
              <a:t>armeniacum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Blauwe druifje</a:t>
            </a:r>
            <a:br>
              <a:rPr lang="nl-NL" dirty="0" smtClean="0"/>
            </a:br>
            <a:endParaRPr lang="nl-NL" dirty="0"/>
          </a:p>
        </p:txBody>
      </p:sp>
      <p:pic>
        <p:nvPicPr>
          <p:cNvPr id="6" name="Afbeelding 5" descr="blauwe druifj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1628800"/>
            <a:ext cx="4272141" cy="3960440"/>
          </a:xfrm>
          <a:prstGeom prst="rect">
            <a:avLst/>
          </a:prstGeom>
        </p:spPr>
      </p:pic>
      <p:pic>
        <p:nvPicPr>
          <p:cNvPr id="4" name="Picture 2" descr="http://t3.gstatic.com/images?q=tbn:ANd9GcQIZL8739uesWjtGM96Ypno46fpcfXpekfacYhVyxPg8ZZWFV4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836712"/>
            <a:ext cx="3340871" cy="2448272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err="1" smtClean="0"/>
              <a:t>Narcissus</a:t>
            </a:r>
            <a:r>
              <a:rPr lang="nl-NL" dirty="0" smtClean="0"/>
              <a:t> cultivars</a:t>
            </a:r>
            <a:br>
              <a:rPr lang="nl-NL" dirty="0" smtClean="0"/>
            </a:br>
            <a:r>
              <a:rPr lang="nl-NL" dirty="0" smtClean="0"/>
              <a:t>Narcis  Paasbloem</a:t>
            </a:r>
            <a:br>
              <a:rPr lang="nl-NL" dirty="0" smtClean="0"/>
            </a:br>
            <a:endParaRPr lang="nl-NL" dirty="0"/>
          </a:p>
        </p:txBody>
      </p:sp>
      <p:pic>
        <p:nvPicPr>
          <p:cNvPr id="4" name="Afbeelding 3" descr="narc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060847"/>
            <a:ext cx="3096344" cy="4225219"/>
          </a:xfrm>
          <a:prstGeom prst="rect">
            <a:avLst/>
          </a:prstGeom>
        </p:spPr>
      </p:pic>
      <p:pic>
        <p:nvPicPr>
          <p:cNvPr id="6" name="Picture 2" descr="http://t3.gstatic.com/images?q=tbn:ANd9GcQK67Q0RLuiLLYN5FqQA4UfxswgHgNs2hcIkFOJFXuZByWqMMqXe_g7HFyXa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692696"/>
            <a:ext cx="2592288" cy="2592290"/>
          </a:xfrm>
          <a:prstGeom prst="rect">
            <a:avLst/>
          </a:prstGeom>
          <a:noFill/>
        </p:spPr>
      </p:pic>
      <p:pic>
        <p:nvPicPr>
          <p:cNvPr id="7" name="Picture 4" descr="http://t0.gstatic.com/images?q=tbn:ANd9GcRmMptvaWhLaH8_y4JgxVUGi7keOYEivoaHtIU4u0O4gQ-JyXD8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3861048"/>
            <a:ext cx="2304256" cy="1728194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err="1" smtClean="0"/>
              <a:t>Tulipa</a:t>
            </a:r>
            <a:r>
              <a:rPr lang="nl-NL" dirty="0" smtClean="0"/>
              <a:t> cultivars</a:t>
            </a:r>
            <a:br>
              <a:rPr lang="nl-NL" dirty="0" smtClean="0"/>
            </a:br>
            <a:r>
              <a:rPr lang="nl-NL" dirty="0" smtClean="0"/>
              <a:t>Tulp</a:t>
            </a:r>
            <a:br>
              <a:rPr lang="nl-NL" dirty="0" smtClean="0"/>
            </a:br>
            <a:endParaRPr lang="nl-NL" dirty="0"/>
          </a:p>
        </p:txBody>
      </p:sp>
      <p:pic>
        <p:nvPicPr>
          <p:cNvPr id="6" name="Afbeelding 5" descr="tulp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556792"/>
            <a:ext cx="6245984" cy="3888432"/>
          </a:xfrm>
          <a:prstGeom prst="rect">
            <a:avLst/>
          </a:prstGeom>
        </p:spPr>
      </p:pic>
      <p:pic>
        <p:nvPicPr>
          <p:cNvPr id="4" name="Picture 2" descr="http://t3.gstatic.com/images?q=tbn:ANd9GcRMzPaXmz3FO6uu9GRNYUutfc6kYCZ8I6Ld68dY9GKnoNhljlY-rs5SiMG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76672"/>
            <a:ext cx="1512168" cy="2276562"/>
          </a:xfrm>
          <a:prstGeom prst="rect">
            <a:avLst/>
          </a:prstGeom>
          <a:noFill/>
        </p:spPr>
      </p:pic>
      <p:pic>
        <p:nvPicPr>
          <p:cNvPr id="7" name="Picture 4" descr="http://t1.gstatic.com/images?q=tbn:ANd9GcScJuDQwlB8g6417e2_wF7vCQ7KrTt2Xhifeg5yAtQatXvEUGgEe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3429000"/>
            <a:ext cx="2619375" cy="1743076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smtClean="0"/>
              <a:t>Iris </a:t>
            </a:r>
            <a:r>
              <a:rPr lang="nl-NL" dirty="0" err="1" smtClean="0"/>
              <a:t>hollandicum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Hollandse Iris</a:t>
            </a:r>
            <a:endParaRPr lang="nl-NL" dirty="0"/>
          </a:p>
        </p:txBody>
      </p:sp>
      <p:pic>
        <p:nvPicPr>
          <p:cNvPr id="4" name="Afbeelding 3" descr="ir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844824"/>
            <a:ext cx="3888432" cy="3888432"/>
          </a:xfrm>
          <a:prstGeom prst="rect">
            <a:avLst/>
          </a:prstGeo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628384" cy="1512167"/>
          </a:xfrm>
        </p:spPr>
        <p:txBody>
          <a:bodyPr wrap="none">
            <a:normAutofit/>
          </a:bodyPr>
          <a:lstStyle/>
          <a:p>
            <a:r>
              <a:rPr lang="nl-NL" dirty="0" smtClean="0"/>
              <a:t>Allium </a:t>
            </a:r>
            <a:r>
              <a:rPr lang="nl-NL" dirty="0" err="1" smtClean="0"/>
              <a:t>giganteum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Sierui -  reuzenui</a:t>
            </a:r>
            <a:endParaRPr lang="nl-NL" dirty="0"/>
          </a:p>
        </p:txBody>
      </p:sp>
      <p:pic>
        <p:nvPicPr>
          <p:cNvPr id="4" name="Afbeelding 3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2420888"/>
            <a:ext cx="2544281" cy="3816424"/>
          </a:xfrm>
          <a:prstGeom prst="rect">
            <a:avLst/>
          </a:prstGeom>
        </p:spPr>
      </p:pic>
      <p:pic>
        <p:nvPicPr>
          <p:cNvPr id="5" name="Picture 2" descr="http://t2.gstatic.com/images?q=tbn:ANd9GcRdppsCZutBflnln0FOjOAk8_IGBw6Y5hStB7nLN5XCOY6ikfD_2IEcmVh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1916832"/>
            <a:ext cx="2160240" cy="3974845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774632" cy="1224135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err="1" smtClean="0"/>
              <a:t>Anemone</a:t>
            </a:r>
            <a:r>
              <a:rPr lang="nl-NL" dirty="0" smtClean="0"/>
              <a:t> </a:t>
            </a:r>
            <a:r>
              <a:rPr lang="nl-NL" dirty="0" err="1" smtClean="0"/>
              <a:t>coronaria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Anemoon</a:t>
            </a:r>
            <a:endParaRPr lang="nl-NL" dirty="0"/>
          </a:p>
        </p:txBody>
      </p:sp>
      <p:pic>
        <p:nvPicPr>
          <p:cNvPr id="4" name="Afbeelding 3" descr="anemo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7" y="2132856"/>
            <a:ext cx="2971279" cy="4176464"/>
          </a:xfrm>
          <a:prstGeom prst="rect">
            <a:avLst/>
          </a:prstGeom>
        </p:spPr>
      </p:pic>
      <p:pic>
        <p:nvPicPr>
          <p:cNvPr id="5" name="Picture 2" descr="http://t0.gstatic.com/images?q=tbn:ANd9GcQ5RdVJrdnyD-LJwtwynMF15cxkB-HEp--rB77WHeZZN0jzId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836712"/>
            <a:ext cx="3556971" cy="2664296"/>
          </a:xfrm>
          <a:prstGeom prst="rect">
            <a:avLst/>
          </a:prstGeom>
          <a:noFill/>
        </p:spPr>
      </p:pic>
      <p:pic>
        <p:nvPicPr>
          <p:cNvPr id="6" name="Picture 4" descr="http://www.zootrack.nl/08natuur%20apr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3717032"/>
            <a:ext cx="3524250" cy="2647951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620689"/>
            <a:ext cx="7846640" cy="1224135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smtClean="0"/>
              <a:t>Begonia </a:t>
            </a:r>
            <a:r>
              <a:rPr lang="nl-NL" dirty="0" err="1" smtClean="0"/>
              <a:t>tuberhybrida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Knolbegonia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pic>
        <p:nvPicPr>
          <p:cNvPr id="5" name="Afbeelding 4" descr="begonia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204864"/>
            <a:ext cx="3528392" cy="3528392"/>
          </a:xfrm>
          <a:prstGeom prst="rect">
            <a:avLst/>
          </a:prstGeom>
        </p:spPr>
      </p:pic>
      <p:pic>
        <p:nvPicPr>
          <p:cNvPr id="4" name="Picture 12" descr="Begon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276872"/>
            <a:ext cx="4276725" cy="3133726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620689"/>
            <a:ext cx="7846640" cy="1224135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err="1" smtClean="0"/>
              <a:t>Crocus</a:t>
            </a:r>
            <a:r>
              <a:rPr lang="nl-NL" dirty="0" smtClean="0"/>
              <a:t> </a:t>
            </a:r>
            <a:r>
              <a:rPr lang="nl-NL" dirty="0" err="1" smtClean="0"/>
              <a:t>vernus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Krokus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 descr="croc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844823"/>
            <a:ext cx="3888432" cy="4288177"/>
          </a:xfrm>
          <a:prstGeom prst="rect">
            <a:avLst/>
          </a:prstGeom>
        </p:spPr>
      </p:pic>
      <p:pic>
        <p:nvPicPr>
          <p:cNvPr id="5" name="Picture 2" descr="http://t3.gstatic.com/images?q=tbn:ANd9GcQqZEb04PElSNCnwU7oirq9F0maozQiHFvAB5wCZj5rjtZmw5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692696"/>
            <a:ext cx="3240360" cy="3240360"/>
          </a:xfrm>
          <a:prstGeom prst="rect">
            <a:avLst/>
          </a:prstGeom>
          <a:noFill/>
        </p:spPr>
      </p:pic>
      <p:pic>
        <p:nvPicPr>
          <p:cNvPr id="6" name="Picture 4" descr="http://t0.gstatic.com/images?q=tbn:ANd9GcS2W9V6X25AV65ucpO9UU8XVGl8EnDoR6FgupAfivxjrcXThyQ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4149080"/>
            <a:ext cx="3024336" cy="1987110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smtClean="0"/>
              <a:t>Dahlia cultivars</a:t>
            </a:r>
            <a:br>
              <a:rPr lang="nl-NL" dirty="0" smtClean="0"/>
            </a:br>
            <a:r>
              <a:rPr lang="nl-NL" dirty="0" smtClean="0"/>
              <a:t>Dahlia</a:t>
            </a:r>
            <a:endParaRPr lang="nl-NL" dirty="0"/>
          </a:p>
        </p:txBody>
      </p:sp>
      <p:pic>
        <p:nvPicPr>
          <p:cNvPr id="6" name="Afbeelding 5" descr="dahl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844824"/>
            <a:ext cx="2955076" cy="4032448"/>
          </a:xfrm>
          <a:prstGeom prst="rect">
            <a:avLst/>
          </a:prstGeom>
        </p:spPr>
      </p:pic>
      <p:pic>
        <p:nvPicPr>
          <p:cNvPr id="4" name="Afbeelding 3" descr="dhaliakn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4293096"/>
            <a:ext cx="2232248" cy="2094455"/>
          </a:xfrm>
          <a:prstGeom prst="rect">
            <a:avLst/>
          </a:prstGeom>
        </p:spPr>
      </p:pic>
      <p:pic>
        <p:nvPicPr>
          <p:cNvPr id="7" name="Picture 8" descr="http://t3.gstatic.com/images?q=tbn:ANd9GcQJnOjqtQiVwEsjOJDR8pYKcGAxk3ryJM14HkspLHsWSxGMXu8Zw8eMGSkUG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1844824"/>
            <a:ext cx="3552392" cy="2664296"/>
          </a:xfrm>
          <a:prstGeom prst="rect">
            <a:avLst/>
          </a:prstGeom>
          <a:noFill/>
        </p:spPr>
      </p:pic>
      <p:pic>
        <p:nvPicPr>
          <p:cNvPr id="8" name="Picture 2" descr="http://t3.gstatic.com/images?q=tbn:ANd9GcQnIMMU8SlrSNjo8KMlJfQ_cmdnLmVhwjd_fxFg1azHikV0o4J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548680"/>
            <a:ext cx="2953471" cy="2448272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err="1" smtClean="0"/>
              <a:t>Galanthus</a:t>
            </a:r>
            <a:r>
              <a:rPr lang="nl-NL" dirty="0" smtClean="0"/>
              <a:t> </a:t>
            </a:r>
            <a:r>
              <a:rPr lang="nl-NL" dirty="0" err="1" smtClean="0"/>
              <a:t>nivalis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Sneeuwklokje</a:t>
            </a:r>
            <a:endParaRPr lang="nl-NL" dirty="0"/>
          </a:p>
        </p:txBody>
      </p:sp>
      <p:pic>
        <p:nvPicPr>
          <p:cNvPr id="4" name="Afbeelding 3" descr="sneeuwklokj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3" y="1844824"/>
            <a:ext cx="5114795" cy="3816424"/>
          </a:xfrm>
          <a:prstGeom prst="rect">
            <a:avLst/>
          </a:prstGeom>
        </p:spPr>
      </p:pic>
      <p:pic>
        <p:nvPicPr>
          <p:cNvPr id="6" name="Picture 2" descr="http://t2.gstatic.com/images?q=tbn:ANd9GcRcy06mXPBC0e9mepzZEMnlNVx3re2Li0oE1Mq_bKT-JGUIIn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196752"/>
            <a:ext cx="2293738" cy="3240360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err="1" smtClean="0"/>
              <a:t>Hyacinthus</a:t>
            </a:r>
            <a:r>
              <a:rPr lang="nl-NL" dirty="0" smtClean="0"/>
              <a:t> cultivars</a:t>
            </a:r>
            <a:br>
              <a:rPr lang="nl-NL" dirty="0" smtClean="0"/>
            </a:br>
            <a:r>
              <a:rPr lang="nl-NL" dirty="0" smtClean="0"/>
              <a:t>Hyacint</a:t>
            </a:r>
            <a:endParaRPr lang="nl-NL" dirty="0"/>
          </a:p>
        </p:txBody>
      </p:sp>
      <p:pic>
        <p:nvPicPr>
          <p:cNvPr id="6" name="Afbeelding 5" descr="hyaci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772815"/>
            <a:ext cx="3672408" cy="4486489"/>
          </a:xfrm>
          <a:prstGeom prst="rect">
            <a:avLst/>
          </a:prstGeom>
        </p:spPr>
      </p:pic>
      <p:pic>
        <p:nvPicPr>
          <p:cNvPr id="4" name="Picture 2" descr="http://www.volkoomen.nl/H/hyaCINTHUS_bestanden/image01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340768"/>
            <a:ext cx="3352800" cy="4581525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err="1" smtClean="0"/>
              <a:t>Lilium</a:t>
            </a:r>
            <a:r>
              <a:rPr lang="nl-NL" dirty="0" smtClean="0"/>
              <a:t> cultivars</a:t>
            </a:r>
            <a:br>
              <a:rPr lang="nl-NL" dirty="0" smtClean="0"/>
            </a:br>
            <a:r>
              <a:rPr lang="nl-NL" dirty="0" smtClean="0"/>
              <a:t>Lelie</a:t>
            </a:r>
            <a:br>
              <a:rPr lang="nl-NL" dirty="0" smtClean="0"/>
            </a:br>
            <a:endParaRPr lang="nl-NL" dirty="0"/>
          </a:p>
        </p:txBody>
      </p:sp>
      <p:pic>
        <p:nvPicPr>
          <p:cNvPr id="4" name="Afbeelding 3" descr="lelietijge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700808"/>
            <a:ext cx="2952328" cy="3928303"/>
          </a:xfrm>
          <a:prstGeom prst="rect">
            <a:avLst/>
          </a:prstGeom>
        </p:spPr>
      </p:pic>
      <p:pic>
        <p:nvPicPr>
          <p:cNvPr id="7" name="Afbeelding 6" descr="Lilium g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1916832"/>
            <a:ext cx="3600400" cy="3600400"/>
          </a:xfrm>
          <a:prstGeom prst="rect">
            <a:avLst/>
          </a:prstGeo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27</Words>
  <Application>Microsoft Office PowerPoint</Application>
  <PresentationFormat>Diavoorstelling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Office-thema</vt:lpstr>
      <vt:lpstr>Bol- en knolgewassen</vt:lpstr>
      <vt:lpstr>Allium giganteum Sierui -  reuzenui</vt:lpstr>
      <vt:lpstr>Anemone coronaria Anemoon</vt:lpstr>
      <vt:lpstr>Begonia tuberhybrida Knolbegonia </vt:lpstr>
      <vt:lpstr>Crocus vernus Krokus </vt:lpstr>
      <vt:lpstr>Dahlia cultivars Dahlia</vt:lpstr>
      <vt:lpstr>Galanthus nivalis Sneeuwklokje</vt:lpstr>
      <vt:lpstr>Hyacinthus cultivars Hyacint</vt:lpstr>
      <vt:lpstr>Lilium cultivars Lelie </vt:lpstr>
      <vt:lpstr>Muscari armeniacum Blauwe druifje </vt:lpstr>
      <vt:lpstr>Narcissus cultivars Narcis  Paasbloem </vt:lpstr>
      <vt:lpstr>Tulipa cultivars Tulp </vt:lpstr>
      <vt:lpstr>Iris hollandicum Hollandse Iris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Bol- en knolgewassen</dc:title>
  <dc:creator>maessen</dc:creator>
  <cp:lastModifiedBy>maessen</cp:lastModifiedBy>
  <cp:revision>8</cp:revision>
  <dcterms:created xsi:type="dcterms:W3CDTF">2012-04-02T15:43:01Z</dcterms:created>
  <dcterms:modified xsi:type="dcterms:W3CDTF">2012-04-15T09:29:46Z</dcterms:modified>
</cp:coreProperties>
</file>